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2" d="100"/>
          <a:sy n="82" d="100"/>
        </p:scale>
        <p:origin x="-98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800D1-EF39-41D6-8973-3ABDF2AD5EF7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2144E-ECBB-4200-B37D-17B5E5B6D0B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2895600"/>
            <a:ext cx="1784399" cy="98488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Vetting Committee</a:t>
            </a:r>
          </a:p>
          <a:p>
            <a:r>
              <a:rPr lang="en-US" sz="1400" b="1" dirty="0" smtClean="0"/>
              <a:t>  </a:t>
            </a:r>
            <a:r>
              <a:rPr lang="en-US" sz="1400" dirty="0" smtClean="0"/>
              <a:t>Aaron Lucey Chair</a:t>
            </a:r>
            <a:endParaRPr lang="en-US" sz="1400" dirty="0" smtClean="0"/>
          </a:p>
          <a:p>
            <a:r>
              <a:rPr lang="en-US" sz="1400" dirty="0" smtClean="0"/>
              <a:t>       Jill Johnson</a:t>
            </a:r>
          </a:p>
          <a:p>
            <a:r>
              <a:rPr lang="en-US" sz="1400" dirty="0" smtClean="0"/>
              <a:t>       Pam Banks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4267200"/>
            <a:ext cx="2404569" cy="10464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   Education and Planning</a:t>
            </a:r>
            <a:endParaRPr lang="en-US" sz="1600" dirty="0" smtClean="0"/>
          </a:p>
          <a:p>
            <a:r>
              <a:rPr lang="en-US" dirty="0" smtClean="0"/>
              <a:t>     </a:t>
            </a:r>
            <a:r>
              <a:rPr lang="en-US" sz="1400" dirty="0" smtClean="0"/>
              <a:t>        Alexe Kulikov </a:t>
            </a:r>
          </a:p>
          <a:p>
            <a:r>
              <a:rPr lang="en-US" sz="1400" i="1" dirty="0" smtClean="0"/>
              <a:t>   </a:t>
            </a:r>
            <a:r>
              <a:rPr lang="en-US" sz="1400" i="1" u="sng" dirty="0" smtClean="0"/>
              <a:t>American Way Homeschool</a:t>
            </a:r>
          </a:p>
          <a:p>
            <a:r>
              <a:rPr lang="en-US" sz="1400" dirty="0" smtClean="0"/>
              <a:t>  Niki Shkurtaj  </a:t>
            </a:r>
            <a:r>
              <a:rPr lang="en-US" sz="1400" dirty="0" smtClean="0"/>
              <a:t> Jennifer Philips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038600" y="5638800"/>
            <a:ext cx="1835439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Marshal At  Arms</a:t>
            </a:r>
          </a:p>
          <a:p>
            <a:r>
              <a:rPr lang="en-US" dirty="0" smtClean="0"/>
              <a:t>   Ross Ciricone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77000" y="5867400"/>
            <a:ext cx="233891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 </a:t>
            </a:r>
            <a:r>
              <a:rPr lang="en-US" sz="1400" b="1" dirty="0" smtClean="0"/>
              <a:t>Outreach /</a:t>
            </a:r>
            <a:r>
              <a:rPr lang="en-US" sz="1400" b="1" dirty="0" smtClean="0"/>
              <a:t> Events/ Website</a:t>
            </a:r>
            <a:endParaRPr lang="en-US" sz="1400" dirty="0" smtClean="0"/>
          </a:p>
          <a:p>
            <a:r>
              <a:rPr lang="en-US" dirty="0" smtClean="0"/>
              <a:t>       Denise Mraz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86200" y="2133600"/>
            <a:ext cx="2439579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 Elections Committee</a:t>
            </a:r>
            <a:endParaRPr lang="en-US" dirty="0" smtClean="0"/>
          </a:p>
          <a:p>
            <a:r>
              <a:rPr lang="en-US" dirty="0" smtClean="0"/>
              <a:t>       Katia Lucey - Co </a:t>
            </a:r>
          </a:p>
          <a:p>
            <a:r>
              <a:rPr lang="en-US" dirty="0"/>
              <a:t> </a:t>
            </a:r>
            <a:r>
              <a:rPr lang="en-US" dirty="0" smtClean="0"/>
              <a:t>Fa’aana Robertson</a:t>
            </a:r>
            <a:r>
              <a:rPr lang="en-US" dirty="0" smtClean="0"/>
              <a:t> - Co </a:t>
            </a:r>
          </a:p>
          <a:p>
            <a:r>
              <a:rPr lang="en-US" dirty="0" smtClean="0"/>
              <a:t>       Carolyn St John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191000" y="4495800"/>
            <a:ext cx="1590115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 Ombudsman</a:t>
            </a:r>
            <a:endParaRPr lang="en-US" dirty="0" smtClean="0"/>
          </a:p>
          <a:p>
            <a:r>
              <a:rPr lang="en-US" dirty="0" smtClean="0"/>
              <a:t> Scott Johnson</a:t>
            </a:r>
          </a:p>
          <a:p>
            <a:r>
              <a:rPr lang="en-US" dirty="0" smtClean="0"/>
              <a:t>Pauline White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038600" y="3657600"/>
            <a:ext cx="199458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 Treasurer -County</a:t>
            </a:r>
            <a:endParaRPr lang="en-US" dirty="0" smtClean="0"/>
          </a:p>
          <a:p>
            <a:r>
              <a:rPr lang="en-US" dirty="0" smtClean="0"/>
              <a:t>  Michelle Schmidt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962400" y="1371600"/>
            <a:ext cx="219932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    Chairman Pro Tem </a:t>
            </a:r>
            <a:endParaRPr lang="en-US" dirty="0" smtClean="0"/>
          </a:p>
          <a:p>
            <a:r>
              <a:rPr lang="en-US" dirty="0" smtClean="0"/>
              <a:t>        Aaron Lucey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477000" y="2209800"/>
            <a:ext cx="2152641" cy="14773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        Secretary</a:t>
            </a:r>
          </a:p>
          <a:p>
            <a:r>
              <a:rPr lang="en-US" b="1" dirty="0" smtClean="0"/>
              <a:t>   Record Keeping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Open Project</a:t>
            </a:r>
          </a:p>
          <a:p>
            <a:r>
              <a:rPr lang="en-US" dirty="0" smtClean="0"/>
              <a:t>     Fitu Robertson </a:t>
            </a:r>
          </a:p>
          <a:p>
            <a:r>
              <a:rPr lang="en-US" dirty="0" smtClean="0"/>
              <a:t>    Carolyn St John</a:t>
            </a:r>
            <a:r>
              <a:rPr lang="en-US" dirty="0" smtClean="0"/>
              <a:t>     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324600" y="1371600"/>
            <a:ext cx="2326599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    County Coordinator </a:t>
            </a:r>
            <a:endParaRPr lang="en-US" dirty="0" smtClean="0"/>
          </a:p>
          <a:p>
            <a:r>
              <a:rPr lang="en-US" dirty="0" smtClean="0"/>
              <a:t>       Rockie Roper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553200" y="3810000"/>
            <a:ext cx="1972720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   IT/Infrastructure </a:t>
            </a:r>
            <a:endParaRPr lang="en-US" dirty="0" smtClean="0"/>
          </a:p>
          <a:p>
            <a:r>
              <a:rPr lang="en-US" dirty="0" smtClean="0"/>
              <a:t>      Rockie Roper</a:t>
            </a:r>
          </a:p>
          <a:p>
            <a:r>
              <a:rPr lang="en-US" dirty="0" smtClean="0"/>
              <a:t>       James   </a:t>
            </a:r>
            <a:r>
              <a:rPr lang="en-US" dirty="0" err="1" smtClean="0"/>
              <a:t>Hu</a:t>
            </a:r>
            <a:r>
              <a:rPr lang="en-US" dirty="0" smtClean="0"/>
              <a:t> -  AI</a:t>
            </a:r>
          </a:p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629400" y="5105400"/>
            <a:ext cx="1835952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 Reg Z / Process  </a:t>
            </a:r>
            <a:endParaRPr lang="en-US" dirty="0" smtClean="0"/>
          </a:p>
          <a:p>
            <a:r>
              <a:rPr lang="en-US" dirty="0" smtClean="0"/>
              <a:t>     Max Taylor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28600" y="5486400"/>
            <a:ext cx="2623923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                  Banking</a:t>
            </a:r>
            <a:endParaRPr lang="en-US" sz="1600" dirty="0" smtClean="0"/>
          </a:p>
          <a:p>
            <a:r>
              <a:rPr lang="en-US" sz="1400" dirty="0" smtClean="0"/>
              <a:t>Jennifer  Walton    Venise  Shazier</a:t>
            </a:r>
          </a:p>
          <a:p>
            <a:r>
              <a:rPr lang="en-US" sz="1400" dirty="0" smtClean="0"/>
              <a:t>  Chet   Kelsey         John  Eatman</a:t>
            </a:r>
          </a:p>
          <a:p>
            <a:r>
              <a:rPr lang="en-US" sz="1400" dirty="0" smtClean="0"/>
              <a:t> Jabari Fletcher          Jonda Ross</a:t>
            </a:r>
          </a:p>
          <a:p>
            <a:r>
              <a:rPr lang="en-US" sz="1400" dirty="0" smtClean="0"/>
              <a:t>        Catherine  Villadelgado      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905000" y="1371600"/>
            <a:ext cx="1883721" cy="14157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Recording Secretary</a:t>
            </a:r>
          </a:p>
          <a:p>
            <a:r>
              <a:rPr lang="en-US" sz="1400" b="1" dirty="0" smtClean="0"/>
              <a:t>    </a:t>
            </a:r>
            <a:r>
              <a:rPr lang="en-US" sz="1400" dirty="0" smtClean="0"/>
              <a:t>Aaron Lucey </a:t>
            </a:r>
          </a:p>
          <a:p>
            <a:r>
              <a:rPr lang="en-US" sz="1400" dirty="0" smtClean="0"/>
              <a:t>     Katia Lucey</a:t>
            </a:r>
            <a:endParaRPr lang="en-US" sz="1400" dirty="0" smtClean="0"/>
          </a:p>
          <a:p>
            <a:r>
              <a:rPr lang="en-US" sz="1400" dirty="0" smtClean="0"/>
              <a:t>     Lora Kelsey </a:t>
            </a:r>
          </a:p>
          <a:p>
            <a:r>
              <a:rPr lang="en-US" sz="1400" dirty="0" smtClean="0"/>
              <a:t>      Ray Brown</a:t>
            </a:r>
          </a:p>
          <a:p>
            <a:endParaRPr lang="en-US" sz="1400" dirty="0"/>
          </a:p>
        </p:txBody>
      </p:sp>
      <p:pic>
        <p:nvPicPr>
          <p:cNvPr id="20" name="Picture 19" descr="TCCNA Logo seal tem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531623" cy="1531623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352800" y="381000"/>
            <a:ext cx="40934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Elephant" pitchFamily="18" charset="0"/>
              </a:rPr>
              <a:t>Regular  Assembly</a:t>
            </a:r>
            <a:endParaRPr lang="en-US" sz="3200" dirty="0">
              <a:solidFill>
                <a:schemeClr val="bg1">
                  <a:lumMod val="50000"/>
                </a:schemeClr>
              </a:solidFill>
              <a:latin typeface="Elephant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24400" y="838200"/>
            <a:ext cx="91403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March 10, 2025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5486400" y="20574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5486400" y="29718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5486400" y="37338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5486400" y="48006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3581400" y="3733800"/>
            <a:ext cx="76200" cy="228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6781800" y="762000"/>
            <a:ext cx="1600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724400" y="762000"/>
            <a:ext cx="1600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1600200" y="609600"/>
            <a:ext cx="1600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743200" y="0"/>
            <a:ext cx="33038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Elephant" pitchFamily="18" charset="0"/>
              </a:rPr>
              <a:t>Jural Assembly</a:t>
            </a:r>
          </a:p>
          <a:p>
            <a:pPr algn="ctr"/>
            <a:endParaRPr lang="en-US" sz="3200" dirty="0">
              <a:solidFill>
                <a:schemeClr val="bg1">
                  <a:lumMod val="50000"/>
                </a:schemeClr>
              </a:solidFill>
              <a:latin typeface="Elephant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219200"/>
            <a:ext cx="2133600" cy="21544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Jury Pool </a:t>
            </a:r>
          </a:p>
          <a:p>
            <a:r>
              <a:rPr lang="en-US" sz="1100" dirty="0" smtClean="0"/>
              <a:t>Bruno Nolte   Fa’aana Robertson</a:t>
            </a:r>
          </a:p>
          <a:p>
            <a:r>
              <a:rPr lang="en-US" sz="1100" dirty="0" smtClean="0"/>
              <a:t>Ross Ciricione      Ion Williams </a:t>
            </a:r>
          </a:p>
          <a:p>
            <a:r>
              <a:rPr lang="en-US" sz="1100" dirty="0" smtClean="0"/>
              <a:t>Fitu Robertson   Jin Hong Nuygen</a:t>
            </a:r>
          </a:p>
          <a:p>
            <a:r>
              <a:rPr lang="en-US" sz="1100" dirty="0" smtClean="0"/>
              <a:t>Jonda  Ross   Lance Nolte</a:t>
            </a:r>
          </a:p>
          <a:p>
            <a:r>
              <a:rPr lang="en-US" sz="1100" dirty="0" smtClean="0"/>
              <a:t>Erica Sideri   Derrick Rodgers</a:t>
            </a:r>
          </a:p>
          <a:p>
            <a:r>
              <a:rPr lang="en-US" sz="1100" dirty="0" smtClean="0"/>
              <a:t>John Eatman   Johnny Burgess</a:t>
            </a:r>
          </a:p>
          <a:p>
            <a:r>
              <a:rPr lang="en-US" sz="1100" dirty="0" smtClean="0"/>
              <a:t>Susan Mueller   Tamika Pollard</a:t>
            </a:r>
          </a:p>
          <a:p>
            <a:r>
              <a:rPr lang="en-US" sz="1100" dirty="0" smtClean="0"/>
              <a:t>Simon Caccia     Kirk Pettay</a:t>
            </a:r>
          </a:p>
          <a:p>
            <a:r>
              <a:rPr lang="en-US" sz="1100" dirty="0" smtClean="0"/>
              <a:t>Ruby Payne      Michael  Thomas</a:t>
            </a:r>
          </a:p>
          <a:p>
            <a:r>
              <a:rPr lang="en-US" sz="1100" dirty="0" smtClean="0"/>
              <a:t>Roshwana Warren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3962400"/>
            <a:ext cx="2260234" cy="24622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Office of Sheriff</a:t>
            </a:r>
          </a:p>
          <a:p>
            <a:r>
              <a:rPr lang="en-US" sz="1600" dirty="0" smtClean="0"/>
              <a:t>Sheriff Keith </a:t>
            </a:r>
            <a:r>
              <a:rPr lang="en-US" sz="1600" dirty="0"/>
              <a:t>Van </a:t>
            </a:r>
            <a:r>
              <a:rPr lang="en-US" sz="1600" dirty="0" smtClean="0"/>
              <a:t>Love</a:t>
            </a:r>
            <a:endParaRPr lang="en-US" sz="1600" dirty="0"/>
          </a:p>
          <a:p>
            <a:r>
              <a:rPr lang="en-US" sz="1600" dirty="0" smtClean="0"/>
              <a:t>Undersheriff Tom </a:t>
            </a:r>
            <a:r>
              <a:rPr lang="en-US" sz="1600" dirty="0"/>
              <a:t>Varga </a:t>
            </a:r>
          </a:p>
          <a:p>
            <a:r>
              <a:rPr lang="en-US" sz="1600" dirty="0"/>
              <a:t>Simon Farrow </a:t>
            </a:r>
            <a:r>
              <a:rPr lang="en-US" sz="1600" b="1" dirty="0"/>
              <a:t>(</a:t>
            </a:r>
            <a:r>
              <a:rPr lang="en-US" sz="1600" b="1" dirty="0" smtClean="0"/>
              <a:t>Deputy)</a:t>
            </a:r>
          </a:p>
          <a:p>
            <a:r>
              <a:rPr lang="en-US" sz="1600" dirty="0" smtClean="0"/>
              <a:t>Alexe </a:t>
            </a:r>
            <a:r>
              <a:rPr lang="en-US" sz="1600" dirty="0"/>
              <a:t>Kulikov </a:t>
            </a:r>
            <a:r>
              <a:rPr lang="en-US" sz="1600" b="1" u="sng" dirty="0"/>
              <a:t>(</a:t>
            </a:r>
            <a:r>
              <a:rPr lang="en-US" sz="1600" b="1" u="sng" dirty="0" smtClean="0"/>
              <a:t>Deputy)</a:t>
            </a:r>
            <a:endParaRPr lang="en-US" sz="1600" dirty="0"/>
          </a:p>
          <a:p>
            <a:r>
              <a:rPr lang="en-US" sz="1600" dirty="0"/>
              <a:t>Ray Mendoza </a:t>
            </a:r>
            <a:r>
              <a:rPr lang="en-US" sz="1600" b="1" dirty="0"/>
              <a:t>(</a:t>
            </a:r>
            <a:r>
              <a:rPr lang="en-US" sz="1600" b="1" dirty="0" smtClean="0"/>
              <a:t>Deputy)</a:t>
            </a:r>
            <a:endParaRPr lang="en-US" sz="1600" dirty="0"/>
          </a:p>
          <a:p>
            <a:r>
              <a:rPr lang="en-US" sz="1600" dirty="0"/>
              <a:t>Johnny Burgess </a:t>
            </a:r>
            <a:r>
              <a:rPr lang="en-US" sz="1600" b="1" dirty="0"/>
              <a:t>(</a:t>
            </a:r>
            <a:r>
              <a:rPr lang="en-US" sz="1600" b="1" dirty="0" smtClean="0"/>
              <a:t>Deputy)</a:t>
            </a:r>
            <a:endParaRPr lang="en-US" sz="1600" dirty="0"/>
          </a:p>
          <a:p>
            <a:r>
              <a:rPr lang="en-US" sz="1600" dirty="0"/>
              <a:t>Ray Brown </a:t>
            </a:r>
            <a:r>
              <a:rPr lang="en-US" sz="1600" b="1" dirty="0"/>
              <a:t>(</a:t>
            </a:r>
            <a:r>
              <a:rPr lang="en-US" sz="1600" b="1" dirty="0" smtClean="0"/>
              <a:t>Deputy)</a:t>
            </a:r>
            <a:endParaRPr lang="en-US" sz="1600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00600" y="1600200"/>
            <a:ext cx="168276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   Jural Secretary</a:t>
            </a:r>
          </a:p>
          <a:p>
            <a:r>
              <a:rPr lang="en-US" sz="1600" dirty="0" smtClean="0"/>
              <a:t>Christina DeMaria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895600" y="1295400"/>
            <a:ext cx="1608133" cy="166199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Justice of</a:t>
            </a:r>
          </a:p>
          <a:p>
            <a:pPr algn="ctr"/>
            <a:r>
              <a:rPr lang="en-US" sz="2400" b="1" dirty="0" smtClean="0"/>
              <a:t>The Peace </a:t>
            </a:r>
          </a:p>
          <a:p>
            <a:r>
              <a:rPr lang="en-US" dirty="0" smtClean="0"/>
              <a:t>Leanne Slusher</a:t>
            </a:r>
          </a:p>
          <a:p>
            <a:r>
              <a:rPr lang="en-US" dirty="0" smtClean="0"/>
              <a:t>  Scott Johnson</a:t>
            </a:r>
          </a:p>
          <a:p>
            <a:r>
              <a:rPr lang="en-US" dirty="0" smtClean="0"/>
              <a:t>Pauline White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781800" y="4572000"/>
            <a:ext cx="1992790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Oversight Committee</a:t>
            </a:r>
            <a:endParaRPr lang="en-US" sz="1600" dirty="0" smtClean="0"/>
          </a:p>
          <a:p>
            <a:r>
              <a:rPr lang="en-US" sz="1600" dirty="0" smtClean="0"/>
              <a:t>       Denise Mraz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Jennifer Phillips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6705600" y="5715000"/>
            <a:ext cx="2133600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Land Patent Office </a:t>
            </a:r>
            <a:endParaRPr lang="en-US" dirty="0" smtClean="0"/>
          </a:p>
          <a:p>
            <a:r>
              <a:rPr lang="en-US" dirty="0" smtClean="0"/>
              <a:t>       Bruno Nolte </a:t>
            </a:r>
          </a:p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76800" y="5181600"/>
            <a:ext cx="1665392" cy="12926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    Coroner</a:t>
            </a:r>
          </a:p>
          <a:p>
            <a:r>
              <a:rPr lang="en-US" dirty="0" smtClean="0"/>
              <a:t> Nader Rouhani</a:t>
            </a:r>
          </a:p>
          <a:p>
            <a:r>
              <a:rPr lang="en-US" dirty="0" smtClean="0"/>
              <a:t>     Assistant</a:t>
            </a:r>
          </a:p>
          <a:p>
            <a:r>
              <a:rPr lang="en-US" dirty="0" smtClean="0"/>
              <a:t>   Jill Johnson 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010400" y="1295400"/>
            <a:ext cx="1334533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Public Notary</a:t>
            </a:r>
          </a:p>
          <a:p>
            <a:r>
              <a:rPr lang="en-US" sz="1600" dirty="0" smtClean="0"/>
              <a:t>Pam Banks</a:t>
            </a:r>
            <a:endParaRPr lang="en-US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7010400" y="2057400"/>
            <a:ext cx="128984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 Court Venue</a:t>
            </a:r>
          </a:p>
          <a:p>
            <a:r>
              <a:rPr lang="en-US" sz="1600" dirty="0" smtClean="0"/>
              <a:t> Denise Mraz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6781800" y="3810000"/>
            <a:ext cx="1966436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Litigation Committee</a:t>
            </a:r>
          </a:p>
          <a:p>
            <a:r>
              <a:rPr lang="en-US" sz="1600" dirty="0" smtClean="0"/>
              <a:t>   Pauline White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2667000" y="3886200"/>
            <a:ext cx="1985928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     County Clerk</a:t>
            </a:r>
            <a:endParaRPr lang="en-US" dirty="0" smtClean="0"/>
          </a:p>
          <a:p>
            <a:r>
              <a:rPr lang="en-US" dirty="0" smtClean="0"/>
              <a:t>    Sherri Circione    </a:t>
            </a:r>
          </a:p>
          <a:p>
            <a:r>
              <a:rPr lang="en-US" dirty="0" smtClean="0"/>
              <a:t>       Pam Banks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724400" y="4038600"/>
            <a:ext cx="1981201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Bondsman</a:t>
            </a:r>
          </a:p>
          <a:p>
            <a:r>
              <a:rPr lang="en-US" dirty="0" smtClean="0"/>
              <a:t>Frederico Gonzales</a:t>
            </a:r>
            <a:endParaRPr lang="en-US" dirty="0" smtClean="0"/>
          </a:p>
          <a:p>
            <a:r>
              <a:rPr lang="en-US" dirty="0" smtClean="0"/>
              <a:t>        Ray Brown</a:t>
            </a:r>
            <a:endParaRPr lang="en-US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7010400" y="2895600"/>
            <a:ext cx="145931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Law Education </a:t>
            </a:r>
          </a:p>
          <a:p>
            <a:r>
              <a:rPr lang="en-US" sz="1600" dirty="0" smtClean="0"/>
              <a:t>   Aaron Lucey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4800600" y="3200400"/>
            <a:ext cx="1714508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Court Recorder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Katia Lucey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876800" y="2362200"/>
            <a:ext cx="1627048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Record Keeper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Erica Sideri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752600" y="685800"/>
            <a:ext cx="1285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w Cen MT Condensed" pitchFamily="34" charset="0"/>
              </a:rPr>
              <a:t>Trial  Support</a:t>
            </a:r>
            <a:endParaRPr lang="en-US" b="1" dirty="0">
              <a:latin typeface="Tw Cen MT Condensed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800600" y="838200"/>
            <a:ext cx="3105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w Cen MT Condensed" pitchFamily="34" charset="0"/>
              </a:rPr>
              <a:t>    Jural Support                                 Offices</a:t>
            </a:r>
            <a:endParaRPr lang="en-US" dirty="0">
              <a:latin typeface="Tw Cen MT Condensed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743200" y="3200400"/>
            <a:ext cx="1835439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Marshal At  Arms</a:t>
            </a:r>
          </a:p>
          <a:p>
            <a:r>
              <a:rPr lang="en-US" dirty="0" smtClean="0"/>
              <a:t>   Ross Ciricone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590800" y="5181600"/>
            <a:ext cx="2118722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  Volunteer at large</a:t>
            </a:r>
            <a:endParaRPr lang="en-US" dirty="0" smtClean="0"/>
          </a:p>
          <a:p>
            <a:r>
              <a:rPr lang="en-US" dirty="0" smtClean="0"/>
              <a:t>    Nicole Pettay </a:t>
            </a:r>
          </a:p>
          <a:p>
            <a:r>
              <a:rPr lang="en-US" dirty="0"/>
              <a:t> </a:t>
            </a:r>
            <a:r>
              <a:rPr lang="en-US" dirty="0" smtClean="0"/>
              <a:t>Fredrico Gonzales </a:t>
            </a:r>
            <a:r>
              <a:rPr lang="en-US" dirty="0" smtClean="0"/>
              <a:t>   </a:t>
            </a:r>
          </a:p>
          <a:p>
            <a:r>
              <a:rPr lang="en-US" dirty="0" smtClean="0"/>
              <a:t>       </a:t>
            </a:r>
            <a:endParaRPr lang="en-US" dirty="0"/>
          </a:p>
        </p:txBody>
      </p:sp>
      <p:cxnSp>
        <p:nvCxnSpPr>
          <p:cNvPr id="40" name="Straight Connector 39"/>
          <p:cNvCxnSpPr>
            <a:stCxn id="34" idx="3"/>
          </p:cNvCxnSpPr>
          <p:nvPr/>
        </p:nvCxnSpPr>
        <p:spPr>
          <a:xfrm rot="5400000">
            <a:off x="1531495" y="916150"/>
            <a:ext cx="219355" cy="3867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971800" y="990600"/>
            <a:ext cx="5334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3581400" y="2971800"/>
            <a:ext cx="76200" cy="228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3581400" y="48006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5486400" y="12192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3733800" y="457200"/>
            <a:ext cx="91403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March 10, 2025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295400"/>
            <a:ext cx="2074992" cy="452431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Militia Membership</a:t>
            </a:r>
          </a:p>
          <a:p>
            <a:r>
              <a:rPr lang="en-US" b="1" dirty="0"/>
              <a:t> </a:t>
            </a:r>
            <a:r>
              <a:rPr lang="en-US" b="1" dirty="0" smtClean="0"/>
              <a:t> (County /State)</a:t>
            </a:r>
          </a:p>
          <a:p>
            <a:r>
              <a:rPr lang="en-US" dirty="0"/>
              <a:t> </a:t>
            </a:r>
            <a:r>
              <a:rPr lang="en-US" dirty="0" smtClean="0"/>
              <a:t>  Tamara Amaral</a:t>
            </a:r>
          </a:p>
          <a:p>
            <a:r>
              <a:rPr lang="en-US" dirty="0" smtClean="0"/>
              <a:t>    Denise Mraz</a:t>
            </a:r>
          </a:p>
          <a:p>
            <a:r>
              <a:rPr lang="en-US" dirty="0" smtClean="0"/>
              <a:t>Rui Mario Gouveia</a:t>
            </a:r>
          </a:p>
          <a:p>
            <a:r>
              <a:rPr lang="en-US" dirty="0" smtClean="0"/>
              <a:t>    Dale  Conradt</a:t>
            </a:r>
          </a:p>
          <a:p>
            <a:r>
              <a:rPr lang="en-US" dirty="0" smtClean="0"/>
              <a:t>Zdravko   Kekerovic</a:t>
            </a:r>
          </a:p>
          <a:p>
            <a:r>
              <a:rPr lang="en-US" dirty="0" smtClean="0"/>
              <a:t>Roshawna  Warren</a:t>
            </a:r>
          </a:p>
          <a:p>
            <a:r>
              <a:rPr lang="en-US" dirty="0" smtClean="0"/>
              <a:t>    Dave Kurkovic</a:t>
            </a:r>
          </a:p>
          <a:p>
            <a:r>
              <a:rPr lang="en-US" dirty="0" smtClean="0"/>
              <a:t> Sheriffs Office-5</a:t>
            </a:r>
          </a:p>
          <a:p>
            <a:r>
              <a:rPr lang="en-US" dirty="0" smtClean="0"/>
              <a:t>   Committees- 25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124200" y="2133600"/>
            <a:ext cx="3429000" cy="14773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r>
              <a:rPr lang="en-US" b="1" dirty="0" smtClean="0"/>
              <a:t>Militia Education (County/State)</a:t>
            </a:r>
          </a:p>
          <a:p>
            <a:r>
              <a:rPr lang="en-US" dirty="0" smtClean="0"/>
              <a:t>    Isaac Sandlin Training videos</a:t>
            </a:r>
          </a:p>
          <a:p>
            <a:r>
              <a:rPr lang="en-US" dirty="0" smtClean="0"/>
              <a:t>Shallon Bent Mental Preparedness</a:t>
            </a:r>
          </a:p>
          <a:p>
            <a:r>
              <a:rPr lang="en-US" dirty="0" smtClean="0"/>
              <a:t>         Eric Heyer  Process /IT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3733800"/>
            <a:ext cx="1687963" cy="14773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Provisions (C/S)</a:t>
            </a:r>
          </a:p>
          <a:p>
            <a:r>
              <a:rPr lang="en-US" dirty="0" smtClean="0"/>
              <a:t>Erica Sideri</a:t>
            </a:r>
          </a:p>
          <a:p>
            <a:r>
              <a:rPr lang="en-US" dirty="0" smtClean="0"/>
              <a:t>Ion Williams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54371" y="2133600"/>
            <a:ext cx="2389629" cy="14773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Militia Operations(C/S)</a:t>
            </a:r>
          </a:p>
          <a:p>
            <a:r>
              <a:rPr lang="en-US" dirty="0" smtClean="0"/>
              <a:t>Federico Gonzales</a:t>
            </a:r>
          </a:p>
          <a:p>
            <a:r>
              <a:rPr lang="en-US" dirty="0" smtClean="0"/>
              <a:t>Zdravko  Kekerovic</a:t>
            </a:r>
          </a:p>
          <a:p>
            <a:endParaRPr lang="en-US" b="1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5791200"/>
            <a:ext cx="7560339" cy="646331"/>
          </a:xfrm>
          <a:prstGeom prst="rect">
            <a:avLst/>
          </a:prstGeom>
          <a:solidFill>
            <a:srgbClr val="CC9900">
              <a:alpha val="5882"/>
            </a:srgbClr>
          </a:solidFill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Centaur" pitchFamily="18" charset="0"/>
              </a:rPr>
              <a:t>Self Reliance    Trust   Disaster Prep    Family   Common Defense    Training   Support</a:t>
            </a:r>
          </a:p>
          <a:p>
            <a:r>
              <a:rPr lang="en-US" i="1" dirty="0" smtClean="0">
                <a:latin typeface="Centaur" pitchFamily="18" charset="0"/>
              </a:rPr>
              <a:t>Emergency   Preparation    Natural Health   Sustainability  Food Storage  Networking </a:t>
            </a:r>
            <a:endParaRPr lang="en-US" i="1" dirty="0">
              <a:latin typeface="Centaur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29200" y="762000"/>
            <a:ext cx="2647200" cy="12926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State Militia Commander 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i="1" dirty="0" smtClean="0"/>
              <a:t>Nominee/In Training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Shallon Bent 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143000" y="228600"/>
            <a:ext cx="35901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Elephant" pitchFamily="18" charset="0"/>
              </a:rPr>
              <a:t>Militia Assembly</a:t>
            </a:r>
            <a:endParaRPr lang="en-US" sz="3200" dirty="0">
              <a:solidFill>
                <a:schemeClr val="bg1">
                  <a:lumMod val="50000"/>
                </a:schemeClr>
              </a:solidFill>
              <a:latin typeface="Elephant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1676400" y="1143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828800" y="990600"/>
            <a:ext cx="320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6096000" y="20574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6200000" flipH="1">
            <a:off x="7239000" y="1905000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5715000" y="2819400"/>
            <a:ext cx="1828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362200" y="685800"/>
            <a:ext cx="91403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March 10, 2025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401</Words>
  <Application>Microsoft Office PowerPoint</Application>
  <PresentationFormat>On-screen Show (4:3)</PresentationFormat>
  <Paragraphs>141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1</cp:revision>
  <dcterms:created xsi:type="dcterms:W3CDTF">2025-03-10T21:41:59Z</dcterms:created>
  <dcterms:modified xsi:type="dcterms:W3CDTF">2025-03-11T00:04:02Z</dcterms:modified>
</cp:coreProperties>
</file>